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30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61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26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21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56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54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17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75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35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25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3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3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6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4680660-7E23-4F0F-A679-BF913E94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Масонный свеча для банка в дереве как украшение">
            <a:extLst>
              <a:ext uri="{FF2B5EF4-FFF2-40B4-BE49-F238E27FC236}">
                <a16:creationId xmlns:a16="http://schemas.microsoft.com/office/drawing/2014/main" id="{5B16BAA8-3EAD-4EE0-9C76-97997B8338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8812" b="6918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A77017-294D-49D7-A112-7BD36636F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114" y="583345"/>
            <a:ext cx="10184674" cy="4164820"/>
          </a:xfrm>
        </p:spPr>
        <p:txBody>
          <a:bodyPr anchor="t">
            <a:normAutofit/>
          </a:bodyPr>
          <a:lstStyle/>
          <a:p>
            <a:pPr algn="r"/>
            <a:r>
              <a:rPr lang="ru-RU" sz="7200" dirty="0">
                <a:solidFill>
                  <a:srgbClr val="FFFFFF"/>
                </a:solidFill>
              </a:rPr>
              <a:t>образовательный центр </a:t>
            </a:r>
            <a:r>
              <a:rPr lang="en-US" sz="7200" dirty="0">
                <a:solidFill>
                  <a:srgbClr val="FFFFFF"/>
                </a:solidFill>
              </a:rPr>
              <a:t>mega school</a:t>
            </a:r>
            <a:endParaRPr lang="ru-RU" sz="7200" dirty="0">
              <a:solidFill>
                <a:srgbClr val="FFFF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07F7D35-8F0F-4DCB-8DBB-0BD19D559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урока: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«Русская народная сказка «Каша из топора»».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5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3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5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374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09EBEE-C70D-4F9A-A4C9-6596843C92A6}"/>
              </a:ext>
            </a:extLst>
          </p:cNvPr>
          <p:cNvSpPr txBox="1"/>
          <p:nvPr/>
        </p:nvSpPr>
        <p:spPr>
          <a:xfrm>
            <a:off x="996338" y="1096583"/>
            <a:ext cx="8149684" cy="4269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4. Подберите антонимы к прилагательным и наречиям.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Хорошая –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Сладкая –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Вкусно –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Голодный –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Нужный –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Рано –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Довольный –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122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F1C3CC-4221-4E3B-897A-EC2101F8314B}"/>
              </a:ext>
            </a:extLst>
          </p:cNvPr>
          <p:cNvSpPr txBox="1"/>
          <p:nvPr/>
        </p:nvSpPr>
        <p:spPr>
          <a:xfrm>
            <a:off x="1204039" y="665696"/>
            <a:ext cx="8546864" cy="5131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4.Послетекстовый этап.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подготовка учащихся к иноязычной речевой деятельности, введение в языковую среду.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этого учащимся необходимо знание необходимых лексических единиц по теме, умение понимать на слух речь учителя и одноклассников, уметь отвечать на вопросы.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учителя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учитель предлагает учащимся повторить речевой материал по прослушанному и прочитанному тексту сказки «Каша из топора», задавая вопросы.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учащихся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учащиеся отвечают на вопросы, используя речевой материал.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37CD5D-1C57-47FA-B8ED-D0B234EDBDC6}"/>
              </a:ext>
            </a:extLst>
          </p:cNvPr>
          <p:cNvSpPr txBox="1"/>
          <p:nvPr/>
        </p:nvSpPr>
        <p:spPr>
          <a:xfrm>
            <a:off x="1250193" y="577744"/>
            <a:ext cx="9446008" cy="5850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1. Найдите в тексте ответы на вопросы.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Зачем солдат постучал в избу? (переночевать)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Кто там жил? (старуха)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Что попросил солдат у старухи? (поесть)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Как старуха отреагировала на просьбу солдата? (сказала, что ничего нет)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Что придумал солдат? (обмануть старуху)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Что он сначала попросил у старухи? (топор)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А потом? (соль, крупу, сахар, масло)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Что получилось у солдата сварить из топора?(кашу)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2. Объясните значение пословицы: «Догадка и смекалка не хуже разума».</a:t>
            </a:r>
            <a:b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90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6C385E-71FA-4B17-9BC1-6FA94127347F}"/>
              </a:ext>
            </a:extLst>
          </p:cNvPr>
          <p:cNvSpPr txBox="1"/>
          <p:nvPr/>
        </p:nvSpPr>
        <p:spPr>
          <a:xfrm>
            <a:off x="1092425" y="1976311"/>
            <a:ext cx="11099575" cy="25101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Подведение итогов урока.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подвести итоги работы учащихся на уроке.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учителя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проанализировать работу на уроке. Дать персональную оценку каждому ученику.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ученика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ученики делятся моментами урока и обобщают своё мнение относительно своей работы.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6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946444-11FB-4277-9BA0-3A58C8AD7E37}"/>
              </a:ext>
            </a:extLst>
          </p:cNvPr>
          <p:cNvSpPr txBox="1"/>
          <p:nvPr/>
        </p:nvSpPr>
        <p:spPr>
          <a:xfrm>
            <a:off x="3048674" y="2040431"/>
            <a:ext cx="6097348" cy="2797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урока: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комбинированный.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Категория обучающихся: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студенты с уровнем знания русского языка не ниже базового уровня А2 или владеющие русским языком на уровне В1 (пороговый уровень).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Языковой материал: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адаптированный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 русской народной сказки «Каша из топора».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0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F64FD6-9089-4E7D-B24A-589E7426E2B7}"/>
              </a:ext>
            </a:extLst>
          </p:cNvPr>
          <p:cNvSpPr txBox="1"/>
          <p:nvPr/>
        </p:nvSpPr>
        <p:spPr>
          <a:xfrm>
            <a:off x="1327096" y="170521"/>
            <a:ext cx="9918079" cy="5926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урока: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приобщение к культуре коммуникативной деятельности;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формирование положительной мотивации к изучению русского языка;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развитие навыков оперирования языковыми единицами в коммуникативных целях;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формирование интереса к культуре и народу страны изучаемого языка, приобщение учащихся к реалиям русского языка в рамках темы и ситуации общения;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развитие памяти, внимания, образного мышления, способности к сравнению, развитие механизмов слухового и зрительного восприятия;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формирование способности преодолевать трудности, связанные с изучением нового грамматического материала;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формирование навыков аудирования, формирование навыков чтения, учить находить в тексте необходимую информацию.</a:t>
            </a: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653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36FE0A-7FF5-4C45-A704-A9F82F5DE33E}"/>
              </a:ext>
            </a:extLst>
          </p:cNvPr>
          <p:cNvSpPr txBox="1"/>
          <p:nvPr/>
        </p:nvSpPr>
        <p:spPr>
          <a:xfrm>
            <a:off x="1204039" y="888834"/>
            <a:ext cx="10272071" cy="4685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результаты: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осуществить контроль уровня развития речевых умений во всех видах речевой деятельности по пройденному в течение урока материалу.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урока.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. Организационный момент.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2 .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Предтекстовая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3 .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Притекстовая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4.Послетекстовая работа.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. Подведение итогов урока.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Домашнее задание.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59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C5FB65-38A8-4CAF-82A3-BFD03479EB08}"/>
              </a:ext>
            </a:extLst>
          </p:cNvPr>
          <p:cNvSpPr txBox="1"/>
          <p:nvPr/>
        </p:nvSpPr>
        <p:spPr>
          <a:xfrm>
            <a:off x="1204039" y="665696"/>
            <a:ext cx="10537504" cy="3884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 урока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. Организационный момент.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подготовка учащихся к работе, организация внимания и внутренней готовности. Проверяется умение организоваться, быстро включиться в деловой ритм, реагировать на приветствие и слова учителя.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учителя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учитель приветствует учащихся, выявляет отсутствующих, проверяет готовность к уроку.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Добрый день, ребята!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учащихся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включение в  ритм работы. Учащиеся реагируют на слова учителя.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Добрый день, учитель!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43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095353-2410-46BF-92A7-388028A499D3}"/>
              </a:ext>
            </a:extLst>
          </p:cNvPr>
          <p:cNvSpPr txBox="1"/>
          <p:nvPr/>
        </p:nvSpPr>
        <p:spPr>
          <a:xfrm>
            <a:off x="858792" y="858209"/>
            <a:ext cx="10386383" cy="5131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2 . </a:t>
            </a:r>
            <a:r>
              <a:rPr lang="ru-RU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Предтекстовый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этап.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подготовка учащихся к иноязычной речевой деятельности, правильному фонетическому и интонационному оформлению речи, правильному произношению, формирование положительной мотивации к изучению русского языка, введение в языковую среду.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Отрабатывается правильное произношение учащимися слов, то есть  произносительные навыки, адекватное произношение и различение на слух звуков русского языка.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учителя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учитель предлагает прослушать учащимся текст русской народной сказки «Каша из топора», оценивает работу учащихся, исправляет ошибки. Объясняет значение выделенных в тексте слов.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учащихся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ученики слушают текст, затем читают его. Далее им предлагается обратить внимание на выделенные в тексте слова и словосочетания и догадаться об их значении.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30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1FA6D4-1AFA-4765-BFEF-E8291A9C7A54}"/>
              </a:ext>
            </a:extLst>
          </p:cNvPr>
          <p:cNvSpPr txBox="1"/>
          <p:nvPr/>
        </p:nvSpPr>
        <p:spPr>
          <a:xfrm>
            <a:off x="2603612" y="191902"/>
            <a:ext cx="6097348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1. Прослушайте и прочитайте текст.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58C0FC4-419D-4E19-A4C0-0F629E47744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t="23835" b="5313"/>
          <a:stretch>
            <a:fillRect/>
          </a:stretch>
        </p:blipFill>
        <p:spPr bwMode="auto">
          <a:xfrm>
            <a:off x="574372" y="1285544"/>
            <a:ext cx="4940077" cy="4351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40887210-A640-4038-8CC9-9377875944B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b="62890"/>
          <a:stretch>
            <a:fillRect/>
          </a:stretch>
        </p:blipFill>
        <p:spPr bwMode="auto">
          <a:xfrm>
            <a:off x="5872035" y="3981868"/>
            <a:ext cx="5657850" cy="2601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1576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882966-EB76-48FB-91DC-76D53D626BF7}"/>
              </a:ext>
            </a:extLst>
          </p:cNvPr>
          <p:cNvSpPr txBox="1"/>
          <p:nvPr/>
        </p:nvSpPr>
        <p:spPr>
          <a:xfrm>
            <a:off x="939471" y="524212"/>
            <a:ext cx="10964706" cy="6090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2. Познакомьтесь с визуальным словарём, вспомните.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вспоминают необходимую лексику, представленную в презентации (снятие лексической трудности), слушают комментарии учителя. Возможно, сами комментируют.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u="none" strike="no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Притекстовый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этап.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1. Употребите слова, стоящие в скобках, в нужном падеже.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Шёл солдат по _____________(дорога).</a:t>
            </a:r>
            <a:endParaRPr lang="ru-RU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Увидел __________(деревня), постучал в крайний дом.</a:t>
            </a:r>
            <a:endParaRPr lang="ru-RU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Увидел солдат под ______________(лавка) топор.</a:t>
            </a:r>
            <a:endParaRPr lang="ru-RU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Взял солдат топор, положил его в _______(вода) и стал варить.</a:t>
            </a:r>
            <a:endParaRPr lang="ru-RU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некоторое время зовёт солдат ___________(старуха).</a:t>
            </a:r>
            <a:endParaRPr lang="ru-RU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Приглашает солдат _______________(старушка) на ужин.</a:t>
            </a:r>
            <a:endParaRPr lang="ru-RU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Стали они ___________(каша) есть.</a:t>
            </a:r>
            <a:endParaRPr lang="ru-RU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359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58AFBC-794A-4E3B-907D-DB1EA4F36F4C}"/>
              </a:ext>
            </a:extLst>
          </p:cNvPr>
          <p:cNvSpPr txBox="1"/>
          <p:nvPr/>
        </p:nvSpPr>
        <p:spPr>
          <a:xfrm>
            <a:off x="856114" y="145787"/>
            <a:ext cx="11128183" cy="49666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2. Заполните пропуски, образовав от прилагательных в скобках краткие формы с соответствующими окончаниями (на отдельных листах).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3. Употребите подходящий по смыслу глагол.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Шёл солдат по дороге. Долго_____, устал. Увидел деревню,____________- в крайний дом.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Увидел солдат под лавкой топор и _________: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 раз нет ничего, можно и из топора кашу _________.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Взял солдат топор, _____________его в воду и стал ________.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некоторое время __________солдат старуху.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Старушка_____________крупы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солдат____________крупу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воду и размешал.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 вот, всё готово. ___________,бабушка, за стол.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Стали они кашу есть. Солдат_________: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Ну что, вкусно получилось?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Старушка __________: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Вкусно, очень вкусно.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9192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923</Words>
  <Application>Microsoft Office PowerPoint</Application>
  <PresentationFormat>Широкоэкранный</PresentationFormat>
  <Paragraphs>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Univers</vt:lpstr>
      <vt:lpstr>GradientVTI</vt:lpstr>
      <vt:lpstr>образовательный центр mega school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центр mega school</dc:title>
  <dc:creator>User User4</dc:creator>
  <cp:lastModifiedBy>User User4</cp:lastModifiedBy>
  <cp:revision>1</cp:revision>
  <dcterms:created xsi:type="dcterms:W3CDTF">2021-12-17T10:58:08Z</dcterms:created>
  <dcterms:modified xsi:type="dcterms:W3CDTF">2021-12-17T11:05:24Z</dcterms:modified>
</cp:coreProperties>
</file>