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03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61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32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38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4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42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34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8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1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10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7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0FE97-060C-4773-ADC8-193E12B04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r>
              <a:rPr lang="ru-RU" sz="4000" b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 по развитию речи в подготовительной группе «Знатоки родного языка»</a:t>
            </a:r>
            <a:b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485C2E-96EF-46BD-BD5C-E1E09E971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Русская школа на Пхукете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RusSvet</a:t>
            </a:r>
            <a:endParaRPr lang="ru-RU" dirty="0"/>
          </a:p>
        </p:txBody>
      </p:sp>
      <p:pic>
        <p:nvPicPr>
          <p:cNvPr id="4" name="Picture 3" descr="Карта мира, сформированная людьми в США">
            <a:extLst>
              <a:ext uri="{FF2B5EF4-FFF2-40B4-BE49-F238E27FC236}">
                <a16:creationId xmlns:a16="http://schemas.microsoft.com/office/drawing/2014/main" id="{3E6EEABB-9048-4EB4-A54A-57603064A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30" r="30866" b="-1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11" y="1399923"/>
            <a:ext cx="7199861" cy="3349801"/>
          </a:xfrm>
        </p:spPr>
        <p:txBody>
          <a:bodyPr/>
          <a:lstStyle/>
          <a:p>
            <a:pPr marL="2286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подготовительная группа 6-7 лет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речевых и коммуникативных способностей у детей через игру с элементами соревнования.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18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170509"/>
          </a:xfrm>
        </p:spPr>
        <p:txBody>
          <a:bodyPr/>
          <a:lstStyle/>
          <a:p>
            <a:pPr marL="2286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Программные задачи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Поддерживать проявление субъектной позиции ребенка в речевом общении со взрослым и сверстниками.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Продолжать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монологическую речь детей, речевое творчество, интерес к сочинительству.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навыки диалогической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участвовать в коллективном разговоре, отвечать на поставленные вопросы.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Упражнять в умении составлять предложения из деформированного текста, согласовывая слова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(род, число, падеж)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 предложении.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Закреплять умение определять первый и последний звук в словах, чтении коротких слов.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170509"/>
          </a:xfrm>
        </p:spPr>
        <p:txBody>
          <a:bodyPr/>
          <a:lstStyle/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Способствовать составлению связных высказываний - рассуждений, используя сложноподчиненные предложения с союзами.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Продолжать закреплять умение образовывать словосочетания из предложенных слов.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Поддерживать интерес к такому виду литературного жанра, как загадка.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Продолжать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память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логическое мышление, фантазию, воображение.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Формировать умение работать в малых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группах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договариваться, радоваться не только за свои успехи, но и за успехи своих товарищей, оценивать себя.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28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170509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Материалы и оборудование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Игровое поле, фишки, кубик, карточки с заданиями.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момент.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Здравствуйте ребята, я пришел к вам в гости, меня зовут Буратино. А как вас зовут?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(Дети передают мяч по кругу и называют свои имена.)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Ребята, а вы любите играть? У меня есть очень интересная игра для вас, называется она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b="1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Знатоки родного языка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Хотите в нее поиграть?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как вы думаете, кто такие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знатоки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(Ответы детей.)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что такое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родной язык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(Ответы детей.)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чем начать игру выберите каждый картинку с изображением совы или книги. Это символы мудрости и знаний.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 вот, вы и разделились на команды. Сова мудрая, значит вы мудрецы, а книга, источник знаний, значит вы </a:t>
            </a:r>
            <a:r>
              <a:rPr lang="ru-RU" sz="18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знатоки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Согласны или хотите выбрать себе другие названия команд?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(Дети стоят полукругом перед столом с игровым полем.)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93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7127033" cy="3099249"/>
          </a:xfrm>
        </p:spPr>
        <p:txBody>
          <a:bodyPr/>
          <a:lstStyle/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сейчас я познакомлю вас с правилами игры. Перед вами игровое поле с заданиями. Каждая команда по очереди бросает кубик, количество точек на котором и определяет, на сколько клеток передвинуть фишку и какое задание надо выполнить. В конце каждого задания вы будете оценивать себя красными фишками.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Победит та команда, которая правильно выполнит все задания и наберет наибольшее количество фишек.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3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632056"/>
          </a:xfrm>
        </p:spPr>
        <p:txBody>
          <a:bodyPr>
            <a:normAutofit fontScale="47500" lnSpcReduction="2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«Теннис»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(быстрые ответы)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Вам необходимо быстро и правильно ответить на вопросы. За правильный ответ команда кладет себе фишку.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видят люди, когда спят?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(Сон.)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 кошки шерсть, а у рыбы?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(Чешуя.)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 называется утренний прием пищи?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(Завтрак.)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Где растет пшеница? В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(поле)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Масло хранится в масленке, а хлеб?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 хлебнице.)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 называется куча снега?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(Сугроб.)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Чем богаты овощи и фрукты?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(Витаминами.)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остается после того, как срубили дерево?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(Пень.)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 зверя шкура, а у дерева?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(Кора.)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 мяса варят суп, а из фруктов?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(Компот или варенье.)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Чем рубят дрова?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(Топором.)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 называется явление природы, когда с деревьев опадают листья?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(Листопад.)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Какой инструмент предназначается для забивания гвоздей?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(Молоток.)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Какова на вкус вода морей и океанов?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(Соленая.)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Что необходимо для утоления жажды?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(Вода.)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Чем покрыто тело животных?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(Шерстью.)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«Логический поезд»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«Что из чего сделано?»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59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170509"/>
          </a:xfrm>
        </p:spPr>
        <p:txBody>
          <a:bodyPr>
            <a:normAutofit fontScale="62500" lnSpcReduction="2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 передаете мяч друг другу, тот, у кого мяч, отвечает на вопрос полным ответом.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Лиса из пластилина - пластилиновая лиса.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Шляпка из соломы – соломенная шляпа.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Ваза из хрусталя – хрустальная ваза.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Чашка из фарфора – фарфоровая чашка.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Платье из шелка – шелковое платье.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Мяч из резины – резиновый мяч.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Варенье из абрикосов – абрикосовое варенье.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Шуба из меха – меховая шуба.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Пюре из картофеля – картофельное пюре.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Сок из земляники – земляничный сок.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Сумка из кожи – кожаная сумка.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Стена из камня - каменная стена.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«Черный кот»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 </a:t>
            </a: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«Расшифруй слово»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86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BE8BBE-5778-4EB3-985E-B87D42406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85" y="623087"/>
            <a:ext cx="11038829" cy="5170509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Вам дорогу перешел черный кот, его задание сложное. Необходимо расшифровать слово и прочитать его, расположив буквы по порядку.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 правильный ответ – фишка. Команды выполняют задание за столом.)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i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«Цепочка слов»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Разложите картинки последовательно опираясь на тот звук, которым заканчивается предыдущее слово.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одной команды первая картинка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шар – роза – арбуз – забор.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другой команды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сок – крот – телевизор – ракета.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правильный ответ, команда берет себе фишку.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конце игры подсчитываются фишки.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800" u="sng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Рефлексия</a:t>
            </a: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Ребята, вам понравилась игра? Какие задания вам понравились больше? А какие -то задания было трудно выполнять? А вы бы хотели поиграть в нее еще?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625371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5"/>
      </a:lt2>
      <a:accent1>
        <a:srgbClr val="C34D8D"/>
      </a:accent1>
      <a:accent2>
        <a:srgbClr val="B13B4A"/>
      </a:accent2>
      <a:accent3>
        <a:srgbClr val="C36F4D"/>
      </a:accent3>
      <a:accent4>
        <a:srgbClr val="B18F3B"/>
      </a:accent4>
      <a:accent5>
        <a:srgbClr val="9EAA43"/>
      </a:accent5>
      <a:accent6>
        <a:srgbClr val="71B13B"/>
      </a:accent6>
      <a:hlink>
        <a:srgbClr val="3193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904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Neue Haas Grotesk Text Pro</vt:lpstr>
      <vt:lpstr>Times New Roman</vt:lpstr>
      <vt:lpstr>PunchcardVTI</vt:lpstr>
      <vt:lpstr>Занятие по развитию речи в подготовительной группе «Знатоки родного языка»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развитию речи в подготовительной группе «Знатоки родного языка» </dc:title>
  <dc:creator>User User4</dc:creator>
  <cp:lastModifiedBy>User User4</cp:lastModifiedBy>
  <cp:revision>1</cp:revision>
  <dcterms:created xsi:type="dcterms:W3CDTF">2021-12-17T11:47:53Z</dcterms:created>
  <dcterms:modified xsi:type="dcterms:W3CDTF">2021-12-17T11:51:18Z</dcterms:modified>
</cp:coreProperties>
</file>