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26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3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7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2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3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5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6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6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9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3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0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2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7" r:id="rId6"/>
    <p:sldLayoutId id="2147483713" r:id="rId7"/>
    <p:sldLayoutId id="2147483714" r:id="rId8"/>
    <p:sldLayoutId id="2147483715" r:id="rId9"/>
    <p:sldLayoutId id="2147483716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Сортировка таблицы с размытой освещенностью в фоновом режиме">
            <a:extLst>
              <a:ext uri="{FF2B5EF4-FFF2-40B4-BE49-F238E27FC236}">
                <a16:creationId xmlns:a16="http://schemas.microsoft.com/office/drawing/2014/main" id="{DBBCED17-CAF3-42F0-98B5-F2E4EB719F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8" r="13739" b="-1"/>
          <a:stretch/>
        </p:blipFill>
        <p:spPr>
          <a:xfrm>
            <a:off x="6097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AC8DA3-04AE-4B2A-9541-73D63730C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 воспитание на уроках русского язык и во внеурочной деятельности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8BDE9C-7194-4121-80CD-E883E64AE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Общеобразовательная школа  при Генеральном  консульстве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России_Мумбаи</a:t>
            </a:r>
            <a:endParaRPr lang="ru-RU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1668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4D461C-B94A-4FD9-B30F-9E9750E3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0393"/>
            <a:ext cx="10168128" cy="5961807"/>
          </a:xfrm>
        </p:spPr>
        <p:txBody>
          <a:bodyPr/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Ученица 3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 буду я царицей,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я батюшке царю,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Пачку чая подарю!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Ученица 1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Господи, сестра, изволь,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тебя, похоже, боль,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голове или в зубу,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Говоришь ты ерунду.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570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4D461C-B94A-4FD9-B30F-9E9750E3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0393"/>
            <a:ext cx="10168128" cy="5961807"/>
          </a:xfrm>
        </p:spPr>
        <p:txBody>
          <a:bodyPr/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Ой, сестрицы дорогие!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Разошлись вы не на шутку,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Успокойтесь на минутку.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вам сказку расскажу,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глубоку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старину.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734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4D461C-B94A-4FD9-B30F-9E9750E3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0393"/>
            <a:ext cx="10168128" cy="5961807"/>
          </a:xfrm>
        </p:spPr>
        <p:txBody>
          <a:bodyPr>
            <a:normAutofit lnSpcReduction="1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Картина 2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Выносят трон ( стул), а на нем надпись "Царь". "1638 год. Михаил Федорович Романов". ( Выходит царь и два посла)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 к послам)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Вы, послы мои, идите,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Алтын-хану попадите,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Одарите соболями,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Чернобурыми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лисами,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каменьев драгоценных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захватите непременно.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650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D87D6C-9C8F-48AD-B914-C6C86F1B4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362139"/>
            <a:ext cx="10168128" cy="5810061"/>
          </a:xfrm>
        </p:spPr>
        <p:txBody>
          <a:bodyPr>
            <a:normAutofit fontScale="92500" lnSpcReduction="2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Послы с приказом согласились,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 поклоном удалились. ( послы кланяются и уходят)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Царь же стал, как всем понятно,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Ожидать послов обратно.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 ценных я диковин,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Алтын-хану приготовил.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 ответит Алтын-хан?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же мне пришлет он в дар?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261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D87D6C-9C8F-48AD-B914-C6C86F1B4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362139"/>
            <a:ext cx="10168128" cy="5810061"/>
          </a:xfrm>
        </p:spPr>
        <p:txBody>
          <a:bodyPr/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Дни и месяцы прошли...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Возвращаются послы. ( выходят послы)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Царь их кормит, и поит,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ответ держать велит.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 ответил Алтын-хан?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же мне прислал он в дар?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481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D87D6C-9C8F-48AD-B914-C6C86F1B4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362139"/>
            <a:ext cx="10168128" cy="5810061"/>
          </a:xfrm>
        </p:spPr>
        <p:txBody>
          <a:bodyPr/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 В чужих странах мы бывали,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 дива повидали,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 Посетили Алтын-хана.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Вроде все в нем без изъяна.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 Но с чудинкой он, однако...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Вот смотри подарок, на-ка!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 подноса скидывают покрывало, а под ним коробка чая с надписью "Чай".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39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D87D6C-9C8F-48AD-B914-C6C86F1B4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362139"/>
            <a:ext cx="10168128" cy="5810061"/>
          </a:xfrm>
        </p:spPr>
        <p:txBody>
          <a:bodyPr>
            <a:normAutofit fontScale="92500" lnSpcReduction="2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увидел царь-отец,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принес ему гонец,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гневе начал он чудесить,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послов хотел повесить.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Посмотрите вы, бояре!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Ведь смеется хан над нами!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Ах, насмешник он какой!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него пойду войной!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856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D87D6C-9C8F-48AD-B914-C6C86F1B4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362139"/>
            <a:ext cx="10168128" cy="5810061"/>
          </a:xfrm>
        </p:spPr>
        <p:txBody>
          <a:bodyPr/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Но, смягчившись на сей раз,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Слугам дал такой приказ: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Чудо-листья заварить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боярам подносить.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 не страшно было вам,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чашу выпью сам. ( царю подносят чашу)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444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D87D6C-9C8F-48AD-B914-C6C86F1B4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362139"/>
            <a:ext cx="10168128" cy="5810061"/>
          </a:xfrm>
        </p:spPr>
        <p:txBody>
          <a:bodyPr>
            <a:normAutofit fontScale="70000" lnSpcReduction="2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Глотнул раз...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Потом второй...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Вкус понравился.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Крутой!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Царь-то наш дивится чуду.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только жив я буду,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Буду устали не знать,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Каждый день чаи гонять.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(Выходит третья ученица.)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296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D87D6C-9C8F-48AD-B914-C6C86F1B4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362139"/>
            <a:ext cx="10168128" cy="5810061"/>
          </a:xfrm>
        </p:spPr>
        <p:txBody>
          <a:bodyPr/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Ой вы, гостюшки честные,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 вы мои родные!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 лгу, пусть Бог простит,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история гласит,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вместе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Что без чая с той поры,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Жить не могут на Руси.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57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845D8D-803F-47ED-9C46-507E54E32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71" y="542166"/>
            <a:ext cx="10644425" cy="5630034"/>
          </a:xfrm>
        </p:spPr>
        <p:txBody>
          <a:bodyPr>
            <a:normAutofit fontScale="40000" lnSpcReduction="2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за чаем не скучаем.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Оформление сцена: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 с чаем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Стенд рисунки, вышивка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Добрый день, дорогие друзья! Человек чувствует себя хорошо, когда светит солнце, когда дома все хорошо, когда рядом друзья, семья, те, с кем можно поделиться радостью, горем, просто поговорить о том о сем.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Ведущий 1: 15 декабря в мире отмечается Международный день чая.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Решение отмечать Международный день чая было принято во время Всемирного общественного форума в Мумбае.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 2: Международный день чая отмечается, в основном, в странах, которые производят чай, таких как: Бангладеш, Непал, Вьетнам, Индонезия, Кения, Малави, Малайзия, Уганда, Индия и Танзания.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Первый День чая отметили в Нью-Дели 15 декабря 2005 года.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38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D87D6C-9C8F-48AD-B914-C6C86F1B4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362139"/>
            <a:ext cx="10168128" cy="5810061"/>
          </a:xfrm>
        </p:spPr>
        <p:txBody>
          <a:bodyPr>
            <a:normAutofit fontScale="925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Еще в 17 веке чай был в дороже икры. В дворянских домах хозяйки чай берегли и ценили. Хранили его не в кладовой с другими продуктами, а в собственной спальне в особых ларцах-чайницах. Поэтому в народе чаепитие долго оставалось символом зажиточности и богатства, а знакомое всем выражение «дать на чай» означало проявление особой щедрости. И только в 18 веке чай вошел в русский быт и стал национальным напитком.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 этого напитка теперь нельзя представить себе жизнь русского человека, а также русскую культуру в целом. Поэтому на Руси появилось выражение «Чаи гонять». 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Стали появляться настоящие русские заведения-чайные.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Спустя много времени в России тоже стали выращивать чай. Чай выращивают в Крыму.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Самые обширные чайные плантации находятся на Шри-Ланке, в Японии, Китае, Индии, на Тайване.</a:t>
            </a:r>
            <a:endParaRPr lang="ru-RU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92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7C099D9-F599-4893-80F9-FED64E84A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Ведущий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Поэтому сегодняшнюю встречу, мы посвящаем прекрасному, полезному напитку, пришедшему к нам из далеких времен – его величеству ЧАЮ! В старинных лечебниках сказано: «Он освежает тело, укрепляет дух, смягчает сердце, побуждает мысль и прогоняет лень». Для многих народов он также необходим и ничем не заменим как хлеб.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Чай — один из древнейших напитков на земле, а чаепитие для россиян — символ гостеприимства.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53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48CCDF-DADB-40E8-8951-C8341C25C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0"/>
            <a:ext cx="10168128" cy="6172200"/>
          </a:xfrm>
        </p:spPr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Чтец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холодный декабрь есть праздник волшебный,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 почитаем мы лучший напиток,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ведь дарит нам чашка горячего чая,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тепла очень много, ну даже избыток!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 вся планета день чая встречает,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скажи всем друзьям , что ты их приглашаешь,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чашечку чая, на чудо душевное,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день теплый такой ты их всех поздравляешь!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черный бывает, бывает зеленый,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может быть красный, и белый уж точно,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много сортов мы знаем для чая,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поэтому чайник поставим мы срочно!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319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4D461C-B94A-4FD9-B30F-9E9750E3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0393"/>
            <a:ext cx="10168128" cy="5961807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Чтец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Встречай, привечай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Запашистый чай.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Ароматен, душист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Чайный лист.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 чай пить,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Тому и хвалить.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Всем знаком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Чай с молоком.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Пьем с рождения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 принуждения.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хочешь с мятой?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Кому, с чем надо,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чем кому гоже,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лимоном есть тоже.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малиной, с медком,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крутым кипятком.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захотим,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Сахарком подсластим.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столом событие –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Чаепитие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38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4D461C-B94A-4FD9-B30F-9E9750E3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0393"/>
            <a:ext cx="10168128" cy="5961807"/>
          </a:xfrm>
        </p:spPr>
        <p:txBody>
          <a:bodyPr/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Давайте вспомним русские пословицы на эту тему.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отвечают: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Гостю почет, хозяину честь.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Гость в дом – радость в дом.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Хоть не богат, а гостям рад.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415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4D461C-B94A-4FD9-B30F-9E9750E3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393" y="210393"/>
            <a:ext cx="11073303" cy="6449352"/>
          </a:xfrm>
        </p:spPr>
        <p:txBody>
          <a:bodyPr>
            <a:normAutofit fontScale="55000" lnSpcReduction="2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Традиции русского гостеприимства отражены и в русских народных сказках.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Сценка “Иван-царевич и Баба-Яга”.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Иван.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Избушка, избушка, повернись к лесу задом, а ко мне передом!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Баба-Яга.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Тьфу-тьфу, русским духом пахнет. Кто это по лесу бродит, мой покой нарушает? Ты кто такой? Как смеешь меня будить?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Иван.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Я – Иван-царевич, пришел к тебе за помощью.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Баба-Яга.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Ну давай, говори быстрее, чего тебе надобно.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Иван.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Баба-Яга, совсем ты старая стала, все забыла. Ты меня сначала напои, накорми, спать уложи, а потом уж и выспрашивай.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Баба-Яга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Ладно, ладно, милок, не серчай, заходи ко мне в избушку. Я тебя и накормлю, и напою, и в баньке попарю, а потом и о деле говорить будем.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78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4D461C-B94A-4FD9-B30F-9E9750E3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0393"/>
            <a:ext cx="10168128" cy="5961807"/>
          </a:xfrm>
        </p:spPr>
        <p:txBody>
          <a:bodyPr/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Именно русское чаепитие организуют для разговора по душам. Вот поэтому вечер, проведенный у самовара — чудесная причина провести время вместе. За чаем можно и побеседовать о своем, и повеселиться, и узнать очень много интересного.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История современного чаепития началась с 2737 года до нашей эры.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 а в России чай появился в 1638 году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998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4D461C-B94A-4FD9-B30F-9E9750E3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0393"/>
            <a:ext cx="10168128" cy="5961807"/>
          </a:xfrm>
        </p:spPr>
        <p:txBody>
          <a:bodyPr>
            <a:normAutofit fontScale="47500" lnSpcReduction="2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37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Картина  ( </a:t>
            </a:r>
            <a:r>
              <a:rPr lang="ru-RU" sz="37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Выходят</a:t>
            </a:r>
            <a:r>
              <a:rPr lang="ru-RU" sz="37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lang="ru-RU" sz="3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девицы )</a:t>
            </a:r>
            <a:endParaRPr lang="ru-RU" sz="3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37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Ведущий.</a:t>
            </a:r>
            <a:endParaRPr lang="ru-RU" sz="3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3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 девицы под окном,</a:t>
            </a:r>
            <a:endParaRPr lang="ru-RU" sz="3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3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 беседу вечерком.</a:t>
            </a:r>
            <a:endParaRPr lang="ru-RU" sz="3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3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Ученица 1</a:t>
            </a:r>
            <a:r>
              <a:rPr lang="ru-RU" sz="3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3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Кабы я была царица,</a:t>
            </a:r>
            <a:endParaRPr lang="ru-RU" sz="3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3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</a:t>
            </a:r>
            <a:r>
              <a:rPr lang="ru-RU" sz="3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 на весь крещеный мир</a:t>
            </a:r>
            <a:endParaRPr lang="ru-RU" sz="3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3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</a:t>
            </a:r>
            <a:r>
              <a:rPr lang="ru-RU" sz="3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Приготовила б я пир.</a:t>
            </a:r>
            <a:endParaRPr lang="ru-RU" sz="3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3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Ученица 2</a:t>
            </a:r>
            <a:r>
              <a:rPr lang="ru-RU" sz="3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3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Кабы я была царица,</a:t>
            </a:r>
            <a:endParaRPr lang="ru-RU" sz="3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3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</a:t>
            </a:r>
            <a:r>
              <a:rPr lang="ru-RU" sz="3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 на весь бы мир одна</a:t>
            </a:r>
            <a:endParaRPr lang="ru-RU" sz="3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ru-RU" sz="3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</a:t>
            </a:r>
            <a:r>
              <a:rPr lang="ru-RU" sz="3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Наткала б я полотна</a:t>
            </a:r>
            <a:r>
              <a:rPr lang="ru-RU" sz="3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16227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413324"/>
      </a:dk2>
      <a:lt2>
        <a:srgbClr val="E2E5E8"/>
      </a:lt2>
      <a:accent1>
        <a:srgbClr val="BB9B81"/>
      </a:accent1>
      <a:accent2>
        <a:srgbClr val="BA817F"/>
      </a:accent2>
      <a:accent3>
        <a:srgbClr val="C594A7"/>
      </a:accent3>
      <a:accent4>
        <a:srgbClr val="BA7FAD"/>
      </a:accent4>
      <a:accent5>
        <a:srgbClr val="BB94C5"/>
      </a:accent5>
      <a:accent6>
        <a:srgbClr val="957FBA"/>
      </a:accent6>
      <a:hlink>
        <a:srgbClr val="5D85A7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1356</Words>
  <Application>Microsoft Office PowerPoint</Application>
  <PresentationFormat>Широкоэкранный</PresentationFormat>
  <Paragraphs>146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Neue Haas Grotesk Text Pro</vt:lpstr>
      <vt:lpstr>Times New Roman</vt:lpstr>
      <vt:lpstr>AccentBoxVTI</vt:lpstr>
      <vt:lpstr>Духовно-нравственное воспитание на уроках русского язык и во внеурочной деятельности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Духовно-нравственное воспитание на уроках русского язык и во внеурочной деятельности </dc:title>
  <dc:creator>User User4</dc:creator>
  <cp:lastModifiedBy>User User4</cp:lastModifiedBy>
  <cp:revision>1</cp:revision>
  <dcterms:created xsi:type="dcterms:W3CDTF">2021-12-17T12:03:57Z</dcterms:created>
  <dcterms:modified xsi:type="dcterms:W3CDTF">2021-12-17T12:11:00Z</dcterms:modified>
</cp:coreProperties>
</file>