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7E052-DD2D-45AB-8E35-8E0627D98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FC3300-1135-4395-A7CC-ADBDA53B0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FCF0E-71CB-42CD-BE47-E736FD4D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3AFBE0-1FFC-4084-8E50-680CD1FB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05A576-F591-4518-BC9D-1D5879E4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8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BE06A-CD74-43AA-BA4A-1EA96A7B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1B94F8-FBE4-44DC-A0F4-FCBF7193A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C29AC5-7CE2-4F45-9D10-B161957C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E4C50F-9DFA-477D-A3C1-2B6DEB9D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02EC30-927C-4A08-A86B-F9D1167B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85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C81CD4-43D5-4E0F-92B1-6E4B86E97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B09CE-0198-42AE-85E5-5DDA386E8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ACDB7C-5651-49BC-B571-D7D284EB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F7FC60-0638-4C58-82DC-DEC4C9DC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71C764-A9C6-4DEE-AE8E-D6406839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EE243-B364-4DCC-931A-5D61CD1F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4AB7A-25AB-4866-8359-69205714F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6C3D85-34D7-4285-8913-2F899A08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55287-EF63-4A0C-88E2-13DDADAC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99078F-8447-43A7-AFF4-92ACFAF9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CDCB1-B20B-401A-909F-93C37C4BE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CD6161-937F-4CBF-B536-C9690F488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F2C9E5-1EF9-4EC8-B64C-B3523A71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716E7-7C46-4C46-8E2A-C5915F45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D6F368-BC3A-4C87-B8F1-E39903BB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0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16646-052C-448D-84CF-8A13FE98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372AB4-6ED5-4A5A-8DD7-50E152F7A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959DE2-A968-438A-AB31-9B77EFC84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FCDD2B-C028-4C47-B341-C80143A6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5FFD80-E8B2-4BCC-9A20-07F8A565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776B89-12A9-49E0-8826-F08E315B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2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611B7-71A8-4793-9BB5-A7BF0B78E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2265DC-12AE-4576-8290-7261D1017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B7C7A7-EE7E-4B1C-918E-C6728CDC9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F9ADD5-32F0-4FEB-8FC5-3A462B5A2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4204DA-348A-4CE0-9E85-0C11B58C0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ED6C72-8067-404C-9CF8-52F1B4E0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8E4822-C808-4007-9A1C-90C10649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FE1ED4-89BC-44B9-AC32-13B0D82AB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24710-C2BD-4C4A-8309-46951044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AE648B-1989-46E4-89C0-B2526A37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B54F80-7FF7-44C3-92A1-200B102D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B2AA08-44BB-4D5C-9004-17EBC25F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677930-7C91-4499-8891-92B6109C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306576-1645-441B-8864-499D2E0D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4F1287-C2D0-4921-8612-32945297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3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C745D-D519-4F32-A7CC-A9BCE8284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82841-17F4-4774-B79F-04C38B3A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DF1BE0-78F4-46F4-A73F-0198A99D2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88D9F0-63B9-4A47-AA77-4FC82862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6263CC-3F83-43DE-B434-CDF87313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87D1E9-E35B-476E-A187-5D491044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55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8B6FD-AF4D-4E83-A20E-68E782792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8E2D06-BBD9-44F2-B276-ED738E3B4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0C3220-2A41-4C31-88BD-516754453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841B8C-DED4-4A34-A8B5-2E8243B8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6FF778-59DD-46EF-BF08-02EA8382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466D40-7688-4E07-A402-C4F62B2B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5084D-303A-48EB-B8E3-2FB4E00E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E85A9D-7F82-43F5-9A92-EF775185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1EC6F-7479-47F0-91BF-5E454C196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67C63-ECF7-4486-BDA6-8B629D5E98F9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926313-6EF7-4F13-8C4C-5F97B3444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4F336-6691-4752-B9E9-C22DC2790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C808-B135-42CC-B6FF-BEF59DFA9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4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B1131-1E02-4564-B3D2-56E11C512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СОВРЕМЕННЫЙ УРОК РУССКОГО ЯЗЫКА. ОСНОВНЫЕ СТРУКТУРНЫЕ ЭЛЕМЕНТЫ УРОКА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2D52905-C13B-4511-A0F5-FBB06D213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95263"/>
              </p:ext>
            </p:extLst>
          </p:nvPr>
        </p:nvGraphicFramePr>
        <p:xfrm>
          <a:off x="3126064" y="3266405"/>
          <a:ext cx="5939871" cy="1635538"/>
        </p:xfrm>
        <a:graphic>
          <a:graphicData uri="http://schemas.openxmlformats.org/drawingml/2006/table">
            <a:tbl>
              <a:tblPr firstRow="1" firstCol="1" bandRow="1"/>
              <a:tblGrid>
                <a:gridCol w="5939871">
                  <a:extLst>
                    <a:ext uri="{9D8B030D-6E8A-4147-A177-3AD203B41FA5}">
                      <a16:colId xmlns:a16="http://schemas.microsoft.com/office/drawing/2014/main" val="1319865839"/>
                    </a:ext>
                  </a:extLst>
                </a:gridCol>
              </a:tblGrid>
              <a:tr h="163553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ru-RU" sz="3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для </a:t>
                      </a:r>
                      <a:r>
                        <a:rPr lang="ru-RU" sz="3300" b="1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билингвальных</a:t>
                      </a:r>
                      <a:r>
                        <a:rPr lang="ru-RU" sz="3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детей К</a:t>
                      </a:r>
                      <a:r>
                        <a:rPr lang="en-US" sz="3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en-US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035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569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Актуализация знаний, умений, навыков может представлять собой решение некой проблемной ситуации. Проблемную ситуацию известный психолог А. М. Матюшкин определяет как «ситуацию, характеризующую такой тип взаимодействия субъекта и объекта, при котором у человека возникает потребность в открытии нового, неизвестного свойства, закономерности объекта или способа его преобразования». Создать проблемную ситуацию можно при помощи проблемного вопроса, обращенного к классу. Проблемный вопрос – это не просто вопрос, 84 а вопрос, который задает учащимся цель дальнейшего поиска и его направление. В основе проблемного вопроса лежит противоречие между знанием и незнанием. Противоречие не может быть искусственно сконструировано учителем, оно может быть им только обнаружено в данном учебном материале. Лишь объективно существующее противоречие в движении школьников от незнания к знанию позволяет поставить проблемный вопрос. Например, в пятом классе школьники изучают тему «Текст» и знакомятся с признаками текста. К этому моменту ученики имеют только самое общее представление о тексте, а с урока должны унести знания о признаках текста (текст может быть озаглавлен, текст имеет тему и главную мысль, текст обладает смысловым и грамматическим единством). В начале урока можно прочитать учащимся небольшой рассказ, затем спросить: Это текст или не текст? Почему? Ребята ответят, что это, конечно, текст, потому что предложения в нем объединены общим смыслом. Далее учитель предлагает познакомиться с остальными признаками. Так возникает заинтересованность, потребность разобраться. От проблемных вопросов необходимо отличать познавательные. Функция познавательных вопросов – побудить школьников к той или иной конкретной мыслительной операции, чтобы они смогли сделать маленькое открытие, установить новый вид связи между языковыми явлениями, вывести простое правило. Например, учитель может написать на доске слова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горéть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загорáть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горéлый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загáр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угáр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гáрь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затем спросить: От чего зависит правописание о и а в корне гор-/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-? Такой вопрос будет познавательным, а не проблемным, т.к. решение уже присутствует в предлагаемом материале (ударения в словах расставлены).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52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Проблемные и познавательные вопросы создают нестандартность подхода учителя к содержанию урока, стимулируют творчество, порождают у школьников эмоции. А эмоции, как известно, активизируют мыслительные процессы. Объяснение нового материала (усвоение новых понятий и способов действия). Как уже было сказано выше, объяснение нового материала возможно при помощи дедуктивных или индуктивных методов. Чаще всего эти методы функционируют в смешанном виде. Дедуктивный метод предполагает передачу информации о языковом явлении (ознакомление с общими положениями теории и способами действия, ею определяемыми). Мысль учащихся движется от усвоения данных в готовом виде знаний к их применению к частным случаям языка. Этот метод представлен в следующих трех разновидностях. Объяснительно-иллюстративный метод. Учитель предъявляет готовую информацию – дает характеристику языкового явления и на конкретных примерах показывает, как эти знания применить на практике, а также знакомит со способами действия, представляет готовый алгоритм. Ученик слушает, осмысливает, запоминает. Подготовка учителя к объяснению материала всегда начинается с тщательного изучения структуры учебного знания.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25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Вычленяются новые понятия, элементы знаний, известные и неизвестные учащимся, выявляются все признаки данного языкового явления, главное отделяется от второстепенного, уясняется процедура применения правила. В конце 1960-ых годов возникает идея изучения материала школьных предметов с большей информационной ёмкостью при помощи «крупных блоков». Эта мысль получила известность после удачного применения в педагогическом творчестве учителя математики В. Ф. Шаталова. Один из последователей В. Ф. Шаталова, Ю. С.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Меженко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разработал опорные конспекты по русскому языку. В опорный конспект включается несколько блоков. Каждый блок представляет определенную орфограмму,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пунктограмму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языковое явление одного порядка. Опорный конспект – это система опорных сигналов, имеющих структурную связь и являющихся наглядной конструкцией, замещающей систему значений, понятий, идей. Опорные конспекты содержат знаки, конкретизирующие содержание абстрактного теоретического материала (задача – облегчение понимания содержания новой информации и заключение ее в долговременной памяти). В опорных конспектах системно используется многократное повторение. Основные принципы создания опорных конспектов – это опора на сигнал, лаконичность, структурность и автономность блоков, удобство восприятия и воспроизведения, непохожесть конспектов между собой, акцент на основных смысловых элементах, занимательность, унификация обозначений, цветовое оформление (красный цвет – самое главное; зеленый – информация о правиле, теория; синий – примеры), четкость, ясность и простота шрифта, быстрое развертывание и свертывание информации. Новый материал в методике В. Ф. Шаталова – Ю. С.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Меженко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включает не менее двух блоков он объемен, поэтому на объяснение уходит целый урок, при этом предусматривается двух  или трехкратное изложение. При первичном объяснении материал подается учителем полно и развернуто в рамках объяснительно-иллюстративного метода (при этом применение других методов объяснения не исключается). Опорный конспект предъявляется лишь при вторичном объяснении. Теперь объяснение учителя направлено на то, чтобы показать, как известное учащимся правило представлено в конспекте, как читается конспект, как обозначено главное, какова связь между частями одного блока, разными блоками. Для слабых учащихся возможно и третье объяснение. Во время объяснения ученик только слушает, по его окончании учащимся предлагается зафиксировать опорный конспект в специальных справочных тетрадях с использованием цветообозначений. Трехкратное изложение, последовательно развертываемое от конкретного знания к обобщению, с попутным воспроизведением опорного конспекта создает предпосылки для качественного усвоения теоретического материала всеми группами школьников. В качестве недостатка опорных конспектов О. Н. Киселева называет отсутствие в конспекте информации о применении знаний: ученик не получает информации о том, как воспользоваться новыми знаниями.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48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проблемного изложения материала. Этот метод служит школой приобщения учащихся к исследовательской работе по русскому языку. Объяснение материла учитель берет на себя, но строит его как поиск знаний, которыми школьникам необходимо овладеть, демонстрирует перед учащимися «самый путь научного мышления» (М. Н.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Скаткин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Методом проблемного изложения можно изложить только тот материал, который содержит проблемную ситуацию, несет в себе объективно существующее в сознании учащихся противоречие между знанием и незнанием.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уроках русского языка возможны два вида проблемных ситуаций по цели поиска при их разрешении: − неизвестное является теоретическим положением (правилом, признаком, свойством, классификацией); − неизвестное является способом действия при применении теории к практическим операциям с языком. В ходе разрешения проблемных ситуаций учитель может воспользоваться различными приемами мыслительной деятельности: анализом, синтезом, сравнением, аналогией, классификацией и др.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9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проблемного изложения темы «Односоставные предложения».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Учитель: Что мы знаем о членах предложения? Предложения состоят из членов, одни из которых главные, другие – второстепенные. Требуется узнать, что положено в основу классификации при делении всех простых предложений на односоставные и двусоставные.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Классу было предложено самим отыскать признак классификации. Для анализа вперемешку даны односоставные и двусоставные предложения: Поляна. Стог. Свежее сено! Какой запах! Пахнет сеном. Запах сена кружит голову.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учеников определил первое и второе предложения как односоставные, третье, четвертое и пятое как двусоставные, а шестое у него получилось в остатке, и ребенок предположил: Может, оно многосоставное?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41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Конечно, ученик не прав. Он прослушал то, что было сказано учителем: все предложения делятся на односоставные и двусоставные. Значит, остатка быть не должно. Не признак количества членов предложения лежит в основе классификации, а какой-то другой. Какой? Учитель предлагает продолжить поиск вместе: Мы знаем, что члены предложения неоднородны по весу и роли в предложении. Одни – главные, другие – второстепенные. Подчеркнем главные и второстепенные члены. Можно ли разделить предложения на группы по количеству главных членов? Можно. Предположим, что предложения, в которых имеется подлежащее и сказуемое, называются двусоставными, а предложения с одним главным членом (подлежащим или сказуемым) односоставными. Тогда все предложения четко делятся на две группы. Давайте себя проверим. Правомерно ли делить предложения на односоставные и двусоставные по наличию второстепенных членов? Нет, потому что в составе только второстепенных членов предложение существовать не может, а без второстепенных членов – может. Вывод: в основе классификации предложений лежит строение грамматической основы простых предложений. Если предложение имеет оба главных члена, оно называется двусоставным, один главный член – односоставным. В данном случае метод проблемного изложения осуществлен с опорой на эксперимент, придуманный учителем. Учащимся демонстрируются возможности классификации языковых явлений на различных основаниях и проводится критический анализ неверных решений. В предлагаемом учеником решении был использован прием остатка. Он способен обнаружить неправильность классификации, способен подтвердить правильность при наличии исключений из общего правила, так что его можно успешно использовать и в других случаях. Метод самостоятельного изучения нового материала по учебнику. В данном случае в качестве информатора, несущего знания, выступает не учитель, а учебник. Учащиеся читают учебник и добывают новые знания самостоятельно. Этот метод, кроме общей задачи усвоения нового материала, решает также задачу обучения школьников методам самостоятельной работы с книгой как источником знаний по языку.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03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Исходя из специфики материала, педагог определяет способы организации самостоятельной работы по переработке и усвоению нового и предлагает учащимся задание. Сформировалось несколько типов таких заданий: − ответ на заранее поставленные вопросы репродуктивного типа (вопросы, которые требуют воспроизведения определений, теоретических положений, т. е стимулируют теоретическое мышление, например: Какие числительные называются собирательными?); − ответ на вопросы продуктивного типа, направленные на осмысление связей между разными явлениями языка, установление общего и различного, вскрытие причинно-следственных зависимостей и т. д., например: Как правила дефисного и слитного написания сложных прилагательных связаны с их словообразованием?; − отграничение нового от известного в структуре самостоятельно изучаемого материала. Базу для такого задания создает программа по русскому языку, которая зиждется на линейно -ступенчатом принципе. Во многих случаях один и тот же материал изучается в несколько приемов. Каждый новый виток что-то добавляет к уже изученному.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5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наблюдений учащихся могут быть представлены в их устных ответах или зафиксированы в тетрадях в виде плана в двух столбцах: известное, новое; − сравнение объяснения учителя с изложением данного материала в учебнике. Излагая новое, учитель обдуманно опускает отдельные вопросы, а для их изучения отсылает школьников к учебнику, поставив вопрос: Что нового вы узнали из учебника в дополнение к объяснению учителя? − задание для проработки логической структуры учебника и выделения всех признаков языкового явления, объединяющее в своем составе следующие виды действий учащихся: составить вопросы к параграфу учебника, составить план параграфа, сформулировать тезисы (8–9 классы), сконструировать таблицу или схему, подобрать примеры, иллюстрирующие каждое положение изученного параграфа или отдельные его части; − выведение алгоритма-предписания для применения правил орфографии и пунктуации или образца для рассуждения; − работа учащихся с теорией и дидактическим материалом по теме по программе, предложенной учителем. Это могут быть слова, словосочетания, предложения, небольшие связные тексты, иллюстрирующие теоретические положения. В данном случае теоретический материал усваивается поэлементно. Изучение названных учителем элементов нового по учебнику перемежается с выполнением небольших упражнений, в которых школьники опознают усвоенное положение.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008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B4FDE0-2423-4C16-A3BA-34FA4150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467"/>
            <a:ext cx="10515600" cy="5432496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для изучения темы «Определение» может быть предложена следующая программа действий.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прочтите, что такое определение;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запишите, подчеркните определения и докажите, что вы сделали правильный выбор: Худощавый и низкорослый, Средь мальчишек всегда герой, Часто-часто с разбитым носом Приходил я к себе домой. (С. Есенин)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ознакомьтесь по учебнику со способами выражения определений. Разделите тетрадь пополам. Первый столбик озаглавьте: «Известные способы», второй: «Новые способы». Под цифрами назовите в каждом столбце способы выражения определений;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прочтите учебник и ответьте, чем согласованные определения отличаются от несогласованных;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определение обозначает признак предмета, и прилагательное обозначает признак предмета.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77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BE2D-C533-4999-ADB6-96D2515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чем отличие определений от имен прилагательных? Почему их нельзя смешивать? Индуктивный метод предполагает нахождение нового знания самими учениками в процессе анализа конкретных явлений языка, от которого они переходят к общему, к теоретическим выводам и законам. Наиболее эффективными являются две разновидности индуктивного метода: эвристическая беседа и исследовательский метод. Эвристическая беседа представляет собой диалог между учителем и классом. Он начинается с постановки задачи или проблемы, продолжается построением логически целостного рассуждения, сопровождающего самостоятельный анализ учащимися языковых фактов, и завершается выводами и обобщениями. Беседа строится так, чтобы подчеркнуть непрерывность знаний, показать, как одно наслаивается на другое. Поэтому беседе может предшествовать актуализация опорных знаний, умений и навыков. Она приведет в систему известное и позволит точно поставить перед беседой очередную задачу. Четкая постановка задачи, проблемного вопроса перед беседой дает возможность ученику хорошо ориентироваться в предстоящей поисковой работе, понимать, к чему ведет беседа. Для успешного развертывания беседы учителю необходимо позаботиться о качественном дидактическом материале, который будет дан для анализа, и о целостной системе вопросов, которая поможет учащимся выстроить рассуждение и приведет к новому знанию. В настоящее время учителя практикуют такую форму организации беседы, при которой каждый ученик вовлекается в практическую работу с дидактическим материалом. Работая в своих тетрадях, ребята производят запись примеров с доски или под диктовку учителя, делают их грамматический разбор, сравнивают примеры между собой, распределяют их по столбцам, составляют схемы предложений и занимаются другой работой подобного типа, если она помогает найти новое. Вопросы беседы связаны с результатами анализа примеров каждым, поэтому в работу оказываются вовлечены все школьники. Например, при изучении правописания приставки при- учитель предъявляет заранее записанные на доске 4 столбика слов.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прибить привязать привинтить прикрепить присоединить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приехать прилететь приплыть примчаться прискакать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привокзальный приморский пристанционный пришкольный приусадебный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приглушить притворить приумолкнуть притихнуть приоткрыть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83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73F5B0-F2F5-496A-8C53-198FD6B7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– процесс, который развивается во времени и имеет свою логику перехода от незнания к знанию. Урок представляет собой лишь одно звено этого процесса. Содержание урока несвободно, оно вытекает из предшествующего и связано с последующим. С позиций целостности образовательного процесса одной из основных организационных форм обучения является урок. Классно-урочная система при массовости охвата учащихся обеспечивает организационную четкость и непрерывность учебной работы. Итак, урок – это такая организационная форма обучения, при которой учитель в течение точно установленного времени руководит коллективной познавательной и иной деятельностью постоянной группы учащихся (класса) с учетом особенностей каждого из них, используя средства и методы работы, создающие благоприятные условия для того, чтобы все ученики овладевали основами изучаемого предмета непосредственно в ходе занятия, а также для воспитания и развития познавательных способностей и духовных сил школьников.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3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BE2D-C533-4999-ADB6-96D2515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должны списать каждый столбик, выделить приставку и подумать, одинаковы ли значения приставки при- в одном столбике и в разных столбиках, подготовиться к ответу, какие это значения. После самостоятельного анализа ребята вовлекаются в беседу и находят все значения приставки при-. Они фиксируются учителем на доске, а учащимися в своих тетрадях.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Исследовательский метод. Этот метод ставит задачу сформировать у учащихся теоретическое мышление в ходе самостоятельной работы по поиску и открытию языкового явления и определению его функции в речи. Путь постижения нового от конкретного к абстрактному сохраняется. Перед учащимися ставится учебная проблема. Им предлагается конкретный дидактический материал для ее разрешения. Пользуясь имеющимися знаниями, умениями и навыками, распространяя их на новую область, ученики проводят самостоятельное учебное исследование и приходят к выводам и обобщениям, разрешающим проблему. Учебное познание следует за научным, отражает его особенности. Но если в научном познании происходят истинные открытия, то в учебном познании открывается неизвестное только для учащегося, осуществляется квазинаучная деятельность, происходит открытие уже открытого человечеством.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772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BE2D-C533-4999-ADB6-96D2515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учебного исследования у каждого ученика накапливается опыт самостоятельного поиска нового знания, формируется представление о путях и средствах познания, о методах и приемах исследования. Исследование – сложный процесс, поэтому исследовательский метод имеет непростую структуру, в которой выделяются две главные части: подготовка к исследованию и собственно исследование. Причем каждая из частей имеет свои составляющие: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Подготовка учащихся к исследованию: − актуализация опорных знаний, умений, навыков; − создание проблемной ситуации; − выдвижение гипотез, дискуссия с целью выявления верных и неверных предположений.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Собственно исследование: − осмысление исследовательской задачи; − внутренняя исследовательская деятельность, состоящая из наблюдений и экспериментов над представленным дидактическим материалом по предложенной программе с целью выявления существенных признаков языкового явления; − определение теоретических понятий или выделение новых правил правописания, их перевод из внутренней умственной сферы во внешнюю с фиксацией добытых знаний в форме знаковой модели и связного речевого изложения итогов исследования; − самопроверка правильности проведенного исследования путем сопоставления полученных результатов с определениями и правилами, данными в школьной учебнике.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420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BE2D-C533-4999-ADB6-96D2515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Проиллюстрируем данную схему на примере проведения урока на тему «Правописание НЕ с причастиями».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Подготовка учащихся к исследованию.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1а. Актуализация опорных знаний, умений и навыков. Учитель просит учащихся ответить на вопросы и выполнить задания: С какими частями речи у причастий имеется сходство? (С глаголами и прилагательными.) Как пишется НЕ с глаголами и прилагательными?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 примеры, раскрывая скобки, объясните написание НЕ: Это (не)трудная задача. Это (не)легкая задача. Это (не)трудная, а легкая задача. (Не)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навижу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себя, когда (не)решается задача. Есть ли что-нибудь общее в правилах правописания НЕ с глаголами и НЕ с прилагательными? (Есть: пиши НЕ слитно, если глагол или прилагательное без НЕ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употребляются. Но различий больше).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1б. Создание проблемной ситуации. Можно ли, зная правила правописания НЕ с глаголами и НЕ с прилагательными, вывести из них правила правописания НЕ с причастиями? Этим вопросом создана проблемная ситуация, ибо никто не может уверенно сказать «ДА» или «НЕТ».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1в. Выдвижение гипотез. Что можно предположить? Может быть, НЕ с причастиями пишется по правилам правописания НЕ с глаголами? Чем вы это докажете? (Причастие – форма глагола). Наверное, причастия от глаголов ненавидеть, негодовать тоже пишутся с НЕ вместе, т. к. без НЕ получатся слова, которых в русском языке нет: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навидящий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навидевший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Вы правы, но это только одно из правил, есть и другие.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811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EDBE2D-C533-4999-ADB6-96D2515EE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18"/>
            <a:ext cx="10515600" cy="5788545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Собственно исследование. 2а. Осмысление исследовательской задачи. Какая же исследовательская задача стоит перед нами? (Найти и сформулировать все правила правописания НЕ с (полными) причастиями).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2б. Наблюдение над дидактическим материалом с целью нахождения правил. А. Это неоконченная повесть. Это не оконченная писателем повесть. Это не оконченная в свое время повесть. Б. Это нерешенная задача. Это не решенная, а только начатая задача. Это неисправленные ошибки. Это не исправленные, а лишь подчеркнутые ошибки.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2в. Выделение правил правописания НЕ с причастиями и их формулирование в речи. Сколько правил вам удалось выявить, работая с заданиями А и Б? Сформулируйте каждое правило и расскажите, как вы его нашли. Если у полных причастий есть зависимые слова, то частица НЕ пишется с причастием раздельно; если у причастия нет зависимых слов или противопоставления, то НЕ является приставкой и пишется с причастием слитно.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2г. Сопоставление результатов исследования с правилами, сформулированными в школьном учебнике. После чтения учебника каждый ученик должен понять, где он сделал открытие самостоятельно, а где открыть новое ему не удалось, и почему. Такой самоанализ учит видеть свои промахи и учитывать их в будущем.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Подведение итогов урока. Функция этого структурного элемента урока – выяснение степени осознанного усвоения нового материала. Для ее реализации ставятся вопросы, требующие осмысленного ответа, например: От каких условий зависит выбор двоеточия в простом предложении? Как отличить глагол совершенного вида от глагола несовершенного вида? В какой последовательности следует разбирать какую-либо часть речи? Почему в предложениях с однородными членами между ними не всегда ставятся запятые? и т. п. Вопросы типа Что вы узнали на уроке нового? ставить нерационально: он является нецеленаправленным.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69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AAA4A833-F361-42A4-BAA4-869AA5EE0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211" t="20644" r="25761" b="21833"/>
          <a:stretch/>
        </p:blipFill>
        <p:spPr bwMode="auto">
          <a:xfrm>
            <a:off x="3046293" y="484019"/>
            <a:ext cx="6099414" cy="5610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531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позиций целостности образовательного процесса одной из основных организационных форм обучения является урок. Классно-урочная система при массовости охвата учащихся обеспечивает организационную четкость и непрерывность учебной работы. Итак, урок – это такая организационная форма обучения, при которой учитель в течение точно установленного времени руководит коллективной познавательной и иной деятельностью постоянной группы учащихся (класса) с учетом особенностей каждого из них, используя средства и методы работы, создающие благоприятные условия для того, чтобы все ученики овладевали основами изучаемого предмета непосредственно в ходе занятия, а также для воспитания и развития познавательных способностей и духовных сил школьников. Вопрос о количестве типов уроков и их структуре не имеет однозначного решения в науке. Он остается дискуссионным в общей теории обучения и в частных методиках. Одни выделяют типы уроков, другие – виды, третьи – формы уроков, не объясняя, чем эти понятия различаются. Расходятся исследователи и в количественном определении типов уроков. Так, Б. Т. Панов выделяет 4 основных типа урока, М. Р. Львов – 7, М. Т. Баранов и Т. А.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Ладыженская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6, О. Н. Киселева – 5.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04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>
            <a:normAutofit fontScale="4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классификацией уроков является классификация по целям обучения. Вслед за О. Н. Киселевой считаем целесообразным в соответствии с целями обучения выделить следующие типы уроков: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урок усвоения новых знаний и умений;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урок закрепления новых знаний, умений и приобретения навыков;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урок повторения, обобщения и систематизации изученного;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урок проверки знаний, умений, навыков;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комбинированный урок.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урока каждого из типов обусловливает набор структурных элементов урока в его составе. Долгое время этот состав оставался обязательным и постоянным, оптимальные временные границы, которые занимал тот или иной элемент урока, были выверены практикой и тоже жестко регламентированы, место каждого элемента в структуре урока четко определено. В настоящее время продолжает развиваться движение по преодолению однообразия в построении уроков. Так, внутри типов уроков появляются виды уроков. Основанием для их появления служат следующие факторы: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разнообразие методов, применяемых на уроке одного типа;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разнообразие организационных форм обучения;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характер учебного материала, подлежащего усвоению;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характер связи между элементами урока;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свертывание или расширение элементов урока.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54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структурные элементы урока. Прежде чем будут охарактеризованы основные типы уроков, необходимо рассмотреть структурные элементы урока. В структуре урока О. Н. Киселева выделяет следующие элементы: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организационный момент;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сообщение темы, целей, задач урока;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подготовка учащихся к восприятию нового материала (актуализация опорных знаний, умений, навыков);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объяснение нового материала (усвоение новых понятий и способов действия);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закрепление нового материала (применение знаний и формирование способа действия);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− повторение;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контроль знаний, умений, навыков;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проверка домашнего задания;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задание на дом;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подведение итогов урока.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65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Организационный момент. Это короткая часть начала урока, функция которой отражена в названии. Чаще всего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оргмомент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содержит приветствие учителя, приветствие учащихся. Сообщение темы, целей и задач урока. Долгое время целеполагание существовало только для учителя. Он ставил перед собой цели и задачи и стремился к их осуществлению. Такому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моносубъектному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обучению соответствует информационный тип деятельности учителя и учащихся. Один дает информацию, другие ее воспринимают и воспроизводят. Без информационной деятельности обучение не обходится и сейчас. Ученые-психологи и учителя-новаторы ввели в учебный процесс ученика как субъекта обучения, а объектом стали знания, совместно добываемые учителем и учениками. Появилось новое педагогическое мышление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полисубъектное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Оно предполагает равноправный диалог, общую деятельность учащихся и учителя. Изменилась структура учебного процесса. Знания, умения и навыки теперь не только закладываются учителем в ученика, но и добываются совместными усилиями учителя и учащихся. Этот новый тип взаимодействия назвали педагогикой сотрудничества. Ученик получает право на собственную точку зрения и уважение к ней при условии, что он сможет доказать ее правильность. Учитель уже не навязывает знания, а учит добывать их самостоятельно, ориентирует ученика на сознательное формирование в себе мыслящей личности, учит работать в творческом ключе. Поэтому сегодня все чаще учителя прибегают к тому, что цели урока формулируются учителем совместно с учениками. Однако учителя не всегда дифференцируют цели и задачи уроков в своих планах.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57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чем их отличие? Цели определяют главные, магистральные линии данного урока, а задачи конкретизируют этапы их достижения. Например: цель урока – «сформировать понятие о синонимии и ее роли в речи», задачи урока – «добиться усвоения понятий синонима и синонимического ряда; помочь школьникам усвоить роль синонимов в речи; способствовать осознанию возможностей словаря синонимов в получении информации об употреблении синонимов в различных стилях речи и в сочетании с другими словами». Начало урока можно построить таким образом, что после объявления учителем темы урока следует предложение учащимся подумать, каких целей они должны достичь и какие задачи предстоит решить для достижения цели. Необходимо заметить, что традиционно тема урока определяется в соответствии с ее формулировкой в учебнике. Например: «Типы речи», «Буквы И-Ы после Ц». Тема урока записывается на доске учителем и в тетрадях учениками. Такая формулировка темы делает настрой на урок определенным, деловым, но интереса не порождает. Изменить ситуацию может нетрадиционная формулировка темы урока. Например: «Самое маленькое склонение», «Кому принадлежит общий род?» и т. д.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01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45247A-EFF2-4CC0-9462-BC9F7A65D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216"/>
            <a:ext cx="10515600" cy="5775747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Подготовка учащихся к восприятию нового материала (актуализация опорных знаний, умений, навыков). Это увертюра к объяснению нового материала. Необходимость в этом структурном элементе возникает там и тогда, когда известное учащимся включено в неизвестное как его составная часть. Актуализация может протекать посредством целенаправленной беседы по вопросам теории. Учащимся предлагают грамматический разбор, проводят письменные упражнения с применением известных способов действия и т. д. Все это должно привести класс в состояние готовности к диалогу при объяснении нового материала. Например, если на уроке предполагается усвоить образование страдательных причастий настоящего времени, то учащимся понадобятся опорные знания о том, какие глаголы с безударными личными окончаниями относятся к I спряжению, какие – ко II спряжению, и практические умения определять спряжения этих глаголов. Известное может не входить напрямую в данное правило, а быть отправной точкой для сравнения или аналогии, благодаря которым новое и старое правило разграничиваются или обобщаются. Так, при изучении правописания О, Ё после шипящих и Ц в окончаниях имен существительных объяснение материала можно поднять на более высокую ступень, если провести сопоставление его с правописанием О, Ё после шипящих в корне имен существительных. Учащиеся видят, что правописание О, Ё в корне и окончании имен существительных подчиняется различным правилам, которые требуется дифференцировать.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799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4616</Words>
  <Application>Microsoft Office PowerPoint</Application>
  <PresentationFormat>Широкоэкранный</PresentationFormat>
  <Paragraphs>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СОВРЕМЕННЫЙ УРОК РУССКОГО ЯЗЫКА. ОСНОВНЫЕ СТРУКТУРНЫЕ ЭЛЕМЕНТЫ УРОКА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РУССКОГО ЯЗЫКА. ОСНОВНЫЕ СТРУКТУРНЫЕ ЭЛЕМЕНТЫ УРОКА </dc:title>
  <dc:creator>User User4</dc:creator>
  <cp:lastModifiedBy>User User4</cp:lastModifiedBy>
  <cp:revision>1</cp:revision>
  <dcterms:created xsi:type="dcterms:W3CDTF">2021-12-17T10:25:43Z</dcterms:created>
  <dcterms:modified xsi:type="dcterms:W3CDTF">2021-12-17T10:32:23Z</dcterms:modified>
</cp:coreProperties>
</file>