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5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10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327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0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623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5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37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6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8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4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24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35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60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5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D3C17-EFEE-47E7-97A0-01D05B0AC3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E8CBB1-1278-44A6-BDD5-50A14E716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41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62206-4DEB-4095-BE50-2B635292D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Русская школа Радуга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20E56E-490A-446F-A09D-50148D40A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 раннего развития ребёнка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291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23A408-80A1-413F-91FD-BCCBFB08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560" y="1437685"/>
            <a:ext cx="8915400" cy="3777622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Следующая проблема - это эрудированность  родителей. Часто начитавшись статей в  интернете или пообщавшись с другими родителями, формируется ложное представление о том, что правильно или неправильно.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есть и доказанные обоснованные установки. Например, всем родителям известно, что движения пальцев и кистей рук имеют особое развивающее воздействие. Научно доказано, что одним из показателей нормального физического и нервно-психического развития ребенка является развитие его руки, мелкой моторики. Мелкая моторика рук связана с развитием левой височной и левой лобной областей головного мозга, которые отвечают за формирование функций. Сухомлинский справедливо утверждал: «Ум ребенка находится на кончиках его пальцев».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466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4E4E35-1C84-404F-8808-882D9CD0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33480"/>
            <a:ext cx="8915400" cy="507774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Сенсомоторное развитие в дошкольном возрасте действительно  составляет часть  умственного развития, но при этом подтверждено, что максимальное развитие детей идёт через искусство и творчество, причем в слиянии друг с другом. Занимаясь с детьми кукольным театром уверенно могу сказать, что при этом виде творчества  дети  развиваются на глазах.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этого уникального вида деятельности можно корректировать любые, не физиологические,  проблемы в развитии  и воспитании ребенка, будь то речевые, психо- эмоциональные, социальные и т.д.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родители в погоне за  ранним развитием в итоге могут получить полную противоположность своим ожиданиям: позднее или даже отсталое развитие.  Вот почему так важно иногда включать здравый смысл при принятии решений относительно своих детей. Раннее развитие сейчас – раскрученный бренд, который успешно используют в своих целях и опытные педагоги, и люди, очень далёкие от сферы образования и воспитания. И развитие ваших детей, прежде всего, зависит от собственного развития родителей и понимания причинно-следственных связей в нашем обществе.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53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897FA9-7DC3-4703-993D-D767D0C8E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как же тогда развивать детей?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занятия – это, прежде всего, игровая деятельность, которая является ведущей для детей дошкольного возраста. При этом детям важно научиться проявлять свою самостоятельность. У воспитателей редко есть возможность развить имеющиеся способности ребенка,  его независимость и любознательность, способность мыслить, рассуждать, анализировать и делать выводы в первую очередь. И тут не имеет значения, сколько интеллектуальных знаний родители уже успели вложить в ребенка.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88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A0F18D-B113-463D-A544-42A79150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Хочется, чтобы родители в первую очередь понимали, что ответственность за последствия любого выбора будет всегда отдаваться результатами детей. В погоне за ВНЕШНИМИ достижениями можно упустить формирование действительно важных и нужных качеств, необходимых для полноценного развития  ребенка. Уровень развития вашего ребенка  зависит только от  уровня ценностей родителей и от их способности мыслить адекватно.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Лучшее, что можно вырастить из морковки  это МОРКОВИЩЕ, но не арбуз или ананас.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40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691EEC-3549-421C-B439-31415438B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161" y="485522"/>
            <a:ext cx="10347451" cy="542570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 раннего развития ребёнка прочно укоренился в сознании современного родителя. Развитие  с самого рождения сейчас считается неотъемлемой составляющей правильного и благополучного воспитания и дальнейшего гармоничного  интеллектуального, физического и психо- эмоционального развития ребенка.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«Чем раньше, тем лучше» –  современный лозунг в детском воспитании и развитии.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Разнообразие различных предложений  по интеллектуальному эмоциональному и физическому развитию ставит перед родителями дилемму выбора. Предлагается множество разнообразных  авторских методик- Монтессори, Зайцева Домана  и т.д.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собственном опыте знаем, что  родителей при знакомстве с детским заведением интересует  количество и разнообразие предлагаемых развивающих занятий, занятий по авторским методикам: музыкальные, танцевальные занятия, занятия спортом, образовательные. Загруженный график для детей раннего возраста имеет спрос среди родителей. Из-за нехватки элементарного педагогического образования и знания детской возрастной психологии, родители часто втягиваются в суету заблуждений . Родители выбирают заведение, где больше и разнообразнее предложение.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08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AB2DDE-5A7B-4AA4-B647-5C6025545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429593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Следующий вопрос касается наличие большого числа детей в группе. Считается, что если много детей, то ребенку будет не скучно, будет с кем играть и общаться. Причина этого —  непонимание,  как должен быть организован процесс воспитания и обучения детей. Воспитатель в этом случае  выполняет роль сиделки.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же   задача, не напичкать ребенка информацией и различной деятельностью, цели и задачи которой обычно не учитываются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квазивоспитателями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поощрить его естественную любознательность и самостоятельность, сформировать базисные понятия и социальные навыки через  любую деятельность ребенка.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этого  важно активное взаимодействие воспитателя и всех участников группы.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8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спальня, цветной&#10;&#10;Автоматически созданное описание">
            <a:extLst>
              <a:ext uri="{FF2B5EF4-FFF2-40B4-BE49-F238E27FC236}">
                <a16:creationId xmlns:a16="http://schemas.microsoft.com/office/drawing/2014/main" id="{2BB8B99A-FF41-469D-8B65-04B6204B0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533" y="1213805"/>
            <a:ext cx="7386708" cy="4924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371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DE94B4-A304-4395-92B2-5BD6579C2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62952"/>
            <a:ext cx="8915400" cy="494827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 малочисленных групп  в данном процессе очевидна. Любой опытный преподаватель понимает разницу между группами в 40, 20, больше 7 человек.  При наличии  в группе даже  более 7 ! детей  снижается эффективность и  качество всех происходящих процессов. На это есть обоснованные причины: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не все дети обладают одинаковыми навыками самообслуживания., не все умеют самостоятельно одеваться, далеко не все могут самостоятельно сходить в туалет, покушать и т.д.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индивидуальное обучение детей в большой группе невозможно;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  для поведения детей характерна цепная реакция: заплакал один ребёнок – остальные тут же перенимают его настроение, даже если до этого всё было спокойно и хорошо;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дети  в больших группах часто болеют и быстро утомляются;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в больших группах очень сложно учитывать особенности ребенка и т.д.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60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6D494F-0DBC-41FC-A9E1-E9B226065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16701"/>
            <a:ext cx="8915400" cy="4794521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Следующая проблема- это вера в гениальность и исключительность своего ребенка. Правда зачастую никого не интересует. Разговоры с родителями уже превратились в целое искусство общения и обольщения.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Заблуждения родителей относительно «гениальности» их детей всячески подкрепляются как на словах, так и на деле.  Проблема с ранним развитием возникает как результат неосведомленности самих родителей. Естественное желание дать ребёнку всё самое лучшее, чтобы он с ранних лет превосходил своих сверстников в развитии, приводит к тому, что родители вкладывают огромные средства в его развитие, при этом часто лишая ребёнка самого необходимого – детства.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99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2BE4E5-9507-4CAE-8647-69B87BDEF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нет каких-либо  данных, которые утверждают , что большое количество разных занятий формирует выдающиеся способности у ребенка. Как правило, дети, с которыми активно и целенаправленно занимаются по какой-либо методике, точно так же, как их обычные сверстники, начинают ходить, говорить, запоминать.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 descr="Изображение выглядит как текст, ребенок, космический корабль, маленький&#10;&#10;Автоматически созданное описание">
            <a:extLst>
              <a:ext uri="{FF2B5EF4-FFF2-40B4-BE49-F238E27FC236}">
                <a16:creationId xmlns:a16="http://schemas.microsoft.com/office/drawing/2014/main" id="{FF097BD8-D1B1-4F6C-8B4E-51EB78EA3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465" y="3781902"/>
            <a:ext cx="5110369" cy="2129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59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2365EE-56B4-4DCA-8080-25E7FE91B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582627"/>
            <a:ext cx="8915400" cy="550662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Ещё одна ловушка для родителей- это формирование у ребенка определенного навыка. Например, часто можно слышать от родителей, что ребенок знает числа , умеет выполнять арифметические действия или например читать в 4 года. При этом упускается развитие логического мышления, или осознанности чтения. Конечно, ребенка можно научить читать, считать и в три-четыре года. Тем не менее, это не является показателем развития 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Следующая проблема- это видимость результата. Бывает родители не один год водят детей на занятия, но реальных результатов нет. При этом грамотно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приподнесенная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родителям  информация позволяет сформировать позитивное впечатление от воспитательного и образовательного процесса.   Так дети, которые демонстрируют самостоятельные объемные аппликации, занимаются лепкой 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декупажем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ходят на занятия по музыке или плавание , демонстрирующие аккуратные, безошибочно заполненные рабочие тетради, на самом деле не могут пользоваться ножницами, не могут обвести и вырезать квадрат по шаблону, самые элементарные задания вводят их в ступор, они не знают, как их выполнять. В погоне за показными  результатами не формируются важные навыки самостоятельности, сосредоточенности, внимательности, умения думать и рассуждать, ставить задачи, находить решения, выражать свои мысли, ощущения , прилагать усилия,  при этом дети, выходя после занятия, хвастаются своими успехами и демонстрируют поделку, которую только что самостоятельно сделали на занятии. Вот это так называемая внешняя сторона.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29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2365EE-56B4-4DCA-8080-25E7FE91B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763" y="817296"/>
            <a:ext cx="9942849" cy="509392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них под рукой всегда есть помощник, которые сделают всё за них. Им останется лишь полюбоваться своей «самостоятельной» работой, а потом поделиться «успехами» с родителями. А ведь дети совершенно серьезно воспринимают такую работу как свою, даже если весь их труд заключался лишь в том, чтобы созерцать действия воспитателя.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Получается, что с малых лет детей приучают присваивать чужой труд, выдавать чужие успехи за свои собственные. И такое «раннее развитие» сегодня можно встретить на каждом шагу.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таких  учреждений заинтересованы в том, чтобы довольны были, прежде всего, именно родители. Родителям нравятся эффектные работы детей, ведь их можно продемонстрировать широкой общественности, мамам будет о чем поболтать с подругами, хвастаясь достижениями своего чада. Дома с такими детьми чаще всего не занимаются. Считают, что   они платят деньги, за занятия в детском учреждении и им уже заниматься не обязательно..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мало кто реально понимает суть того или иного процесса и сроки его реализации. Ну нельзя бесконечно обучать ребенка выговаривать звуки и не достигать результата. Это тоже одно из заблуждений. Считается, что воспитателем или преподавателем может быть любой человек, который этого захочет или у которого  есть свои дети, чем больше- тем больше ты педагог.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865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1448</Words>
  <Application>Microsoft Office PowerPoint</Application>
  <PresentationFormat>Широкоэкранный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Русская школа Радуга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школа Радуга</dc:title>
  <dc:creator>User User4</dc:creator>
  <cp:lastModifiedBy>User User4</cp:lastModifiedBy>
  <cp:revision>1</cp:revision>
  <dcterms:created xsi:type="dcterms:W3CDTF">2021-12-17T07:29:59Z</dcterms:created>
  <dcterms:modified xsi:type="dcterms:W3CDTF">2021-12-17T07:35:31Z</dcterms:modified>
</cp:coreProperties>
</file>