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694D9-4E2A-4BA7-8E38-4064E649B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77EAE1-0DA8-4C40-9475-64B3679D8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2760F1-BDCF-4EB4-82CD-02E5F7E7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2074DA-4EDF-42F5-8683-1ADD7233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03077-3E5B-47DA-AD3E-9E329DA7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84BA8-126D-42FB-861B-19BACF38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B0A34E-BDFD-4DC6-967E-EDF17F6A0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1E63C-05B6-49E8-B827-07099567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CB3D2D-B00D-46C3-B8E1-A316F22F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FCC49-0DF2-4256-B62C-76BD4EB5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3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CE181E-79D2-4A7D-8475-0461B3BBD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A063B5-E6C4-4677-A6EF-13B8740FD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888A19-1EC3-49F3-A52B-46BD7E3E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7E3C2-A08D-4B8D-8382-F9844994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A9685-7F1C-47D9-81F7-5649D73C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9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C2FD6-0F53-41C5-BBAB-69758421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17348-FE5C-4166-83FC-6DE55A7FA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BFA90-FD42-4940-9158-65F8B26D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99F88-0832-466A-98E5-F5A093ED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7E3E12-4861-4FA9-AF35-8E46684C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2725D-1919-4A38-9AC7-A8E9C6EA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AEAD41-3561-4A26-A88C-514489CC0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053460-3BCC-48AE-B81E-7BF672AF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2D9E8A-4AEC-47BD-9D91-DB49ACFD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8C2E28-AFED-48F0-9000-AE5433AC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3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1AA81-6EC2-44E2-975C-5E19CFEF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089030-1BFF-4776-9F6C-A7DA720F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B912A3-3EDA-47D6-9503-1D1B8B184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7F2A12-CCB7-4A58-80A9-E662CC54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2B071D-211B-4EF1-9BD3-947D47FF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7CA608-CAC1-493F-A203-4DF8C626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F17B4-BABF-406B-B48C-F7B670FA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CE659-81F7-419F-AEF3-A2D2C8F2C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C293D0-86B1-4E3A-9A13-C27084431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E49C22-1F72-469A-BB50-B84AA7296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A44D96-6F5B-41FE-9D0D-BF9ACC6EC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AAC629-9474-4408-A204-94799D18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4EAB51-A78E-4B76-8E08-0E4D249A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8ACD8D-AEF7-4741-A570-AA30FEC8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6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AD2E8-1254-4387-9B2D-40F88D86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FA4225-6E71-4187-8242-3F8AF937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59CBAA-3D6C-4EDE-B2B9-941DEA03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0BEC60-51D9-46A7-B91E-C287EA1C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1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0482D4-DE52-4DF4-84FD-E68B037A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9F977A-D57E-4E43-BB2D-FD752E3C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B0F7A5-A7D8-47A7-BAB1-1E2637C5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1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B8701-AA5E-4F11-895B-0C0691C5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B6561-6708-4B12-AF3D-977A2299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B171DB-CCA2-4716-8700-779AC898D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774BD4-B9CF-4C83-BCE6-27BF65B3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BB0DA-8F36-4C26-BE04-A882A474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5B13F4-095D-412E-A9A1-AC7D13BF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6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0F2A1-2453-4EED-B904-78D4E22B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76B871-081C-44B2-B735-38C05087A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3463FA-027E-43B1-AB3F-B81CF775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AE3608-5FCE-4EFF-98E0-7345AAE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C9CCE3-3E3A-4B18-BEDE-F15B90E7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A9ABFE-D76F-48B7-B12B-6CAC5588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E5A8B-674F-4940-9541-00E48739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160F9B-47BD-45A1-A74A-2988AFE23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F0D43E-5DA3-4F6C-9C07-9832D60ED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5088-581C-439D-A9D2-26A1A887BEE7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1A80D1-102A-440B-A49F-EBED580AB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AA7B-0FCC-428A-BFBC-203D0642B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EFE4-46ED-430D-A475-98DD87EFC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21780-6D57-470A-98DE-0627257D1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ДВУЯЗЫЧИЕ ИЛИ БИЛИНГВИЗМ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2C3F58-3F14-43EC-AEC5-0915020B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Частная Московская Международная школа, Республика Турция, г. Силифке, Мерсин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12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>
            <a:normAutofit fontScale="85000" lnSpcReduction="10000"/>
          </a:bodyPr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Взрослым не следует заставлять их выбирать какой-то определённый язык,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но можно объяснить старшим, что младшие будут лучше говорить по-русски, если старший брат (сестра) будут показывать им такой пример. Ребёнок будет чувствовать свою ответственность и помогать «воспитывать» по-русски младшего брата или сестру. Отмечают, что обоим детям такой опыт дает положительные результаты: младший подражает старшему, а старший чувствует себя взрослее.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при этом старший ребенок уже умеет читать по-русски, можно попросить его почитать книги младшему, как это делают взрослые.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«одна ситуация – один язык»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позволяет разделить два языка по местам их применения. Чаще всего, выбирается «домашний» язык и язык, на котором с ребёнком говорят за пределами дома. Этот принцип особенно эффективен, если дома все говорят на том языке, на котором не говорят в обществе. Однако, для применения этого принципа нужно, чтобы все были двуязычными. Этот принцип можно применять и в пределах дома: в одной комнате говорить по-русски (оформить её как «русскую»), в других местах общаться по-турецки. Чтобы ребёнку хотелось находиться в «русской» комнате, она должна быть привлекательной для ребенка (игрушки, книжки, телевизор, компьютер и т.п.). Родители должны подавать пример поведения в «русской» комнате, разговаривая там только по-русски (или молчать,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по-русски говорить не умеют). К сожалению, этот принцип трудно применять долго и последовательно.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21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>
            <a:normAutofit fontScale="85000" lnSpcReduction="10000"/>
          </a:bodyPr>
          <a:lstStyle/>
          <a:p>
            <a:pPr indent="450215" algn="ctr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«одно время – один язык»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для своего применения требует,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взрослые чередовали время общения на каждом языке в течение одного дня (половину дня посвящая одному языку, а вторую – другому)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через день. Чем больше взрослых одновременно включаются в такое чередование языков, тем эффективнее. Однако следует помнить, что маленький ребенок сам не ориентируется в чередовании промежутков времени так же успешно, как в чередовании людей и мест, поэтому ему сложнее понять, когда наступает «русский» или «турецкий» день или половина дня. Поэтому этот принцип нельзя назвать очень эффективным, но иногда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можно комбинировать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другими принципами. Например, пробуждение или отход ко сну связаны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одним определенным человеком (мамой, няней), который общается с ним только на русском языке. Существуют и другие принципы (тематический, «постороннего слушателя»), но они не эффективны в семейном воспитании билингва.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77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>
            <a:normAutofit fontScale="85000" lnSpcReduction="20000"/>
          </a:bodyPr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Билингвизм (от латинского «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два и «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язык) двуязычие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одинаково совершенное владение двумя языками, умение в равной степени использовать их в общении. Людей, владеющих двумя языками, называют билингвами, более двух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полилингвами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более шести – полиглотами.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мнению специалистов в области билингвизма, билингвов в мире больше, чем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монолингвов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 чего следует, что двуязычие можно считать нормой в современном мире. Для детей билингвизм тоже не является отклонением от нормального речевого развития. Приблизительно 2/3 детей в мире растут в двуязычном окружении, что способствует формированию их билингвизма с самого рождения.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Ребёнка-билингва нельзя рассматривать как соединение двух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монолингвов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одном ребёнке. Не всегда целесообразно сопоставлять его речь с речью детей, усваивающих каждый из данных двух языков как единственный родной, поскольку результатами подобных сопоставлений часто являются выводы о вреде раннего билингвизма, что на самом деле не соответствует действительности. Двуязычие – это естественное и широко распространенное явление в современном многоязычном мире, где владение двумя и более языками становится нормой, в том числе и для детей.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76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родителей – помочь своему ребёнку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ведь языковая способность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усвоению и одного, и двух языков наиболее ярко проявляется в первые годы жизни малыша. Однако если язык не поддерживать, то дети забывают его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же быстро, как и осваивают. Сохранение второго языка у ребёнка,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свидетельствуют специалисты, это всегда дополнительная нагрузка прежде всего на родителей, потому что часто возникает момент, когда ребёнок, растущий в иноязычной стране, вдруг спрашивает: а зачем мне это нужно? Конечно, непросто объяснить невзрослому человеку, что второй язык – это для него окно в иное мышление, в другую культуру, это, в конце концов, часть того, что и есть он сам, его корни. Объяснить непросто, но главное, чтобы сами родители это понимали и не оставляли усилий.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63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Довольно распространена ситуация, когда один из родителей иностранец, носитель своего языка и культуры, а другой живёт в стране родного языка. В этой ситуации ребёнок может погружаться в двуязычную среду с самого рождения.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Нужно только всегда помнить, что осваивать речь ребенок может только в личном общении, когда она обращена к нему. Соответственно, именно обращённая речь матери или отца поможет ему освоить язык. И только на родном языке речь может сопровождаться максимальным количеством энергии, эмоции. Нежничать с малышом, с трудом подбирая слова,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искусственная ситуация.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Несомненно, идеальным для формирования билингвизма является совпадающее по времени начало общения с ребёнком на обоих языках, т.е. с первого месяца его жизни.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5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позднее второй язык введён в общение с ребёнком, тем более явно первый язык доминирует над вторым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Если интервал между началом общения на первом и втором языках не очень большой (до 10 месяцев), различия в усвоении этих языков, хотя и будут присутствовать, до трёхлетнего возраста, при условии соблюдения принципов двуязычного воспитания могут быть сглажены. У детей старше одного года билингвизм формируется несколько иначе,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при одновременном усвоении двух языков, так как в этот период начинают появляться первые слова, т.е. ребенок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уже начинает общаться на одном языке. Это, однако, не означает, что с ним поздно начинать общаться на втором языке, но лучше, если с ним начнёт говорить на втором языке новый для него человек. Практика показала, что дети начинают капризничать, если те люди, которые с ними до этого много общались на одном языке, вдруг переходят на другой язык.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33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правило, в двуязычных семьях дети начинают говорить позже сверстников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Затем они начинают путаться, как бы говорить на смешении двух языков. Какие-то бытовые фразы, восклицания, типа: «дай!», «на!», «моё!» - будут, скорее всего, позаимствованы из языка того человека, который больше проводит времени с ребёнком. Постепенно языки разделяются, и через какое-то время ребёнок начинает говорить на двух языках, довольно легко переключаясь с одного на другой. Как только ребёнок попадает в социум, ведущим языком становится язык среды, и именно он начинает лучше и быстрее развиваться. Второй язык остаётся на том уровне, который требуется для общения с родителем. Можно ли его поддержать? Да, но для этого следует расширять границы использования языка.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22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двуязычных семьях, где дети с первого года своей жизни постоянно слышат два языка, одним из наиболее оптимальных путей их речевого развития становится формирование билингвизма. Чем сознательнее и настойчивее родители следуют определённым принципам, тем успешнее протекает процесс и тем больше положительных черт наблюдается в общем развитии ребенка. Каковы же принципы двуязычного воспитания?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83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/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«один человек (родитель) – один язык»</a:t>
            </a:r>
            <a:r>
              <a:rPr lang="ru-RU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является самым испытанным и эффективным. Он применяется уже почти 100 лет в разных странах. Этот принцип может реализовываться не только родителями, но и друзьями, родственниками, нянями. Важно, чтобы они достаточно много времени проводили с ребёнком, общаясь на одном языке. На каждом из двух языков с ребёнком может говорить несколько человек, главное, что каждый человек использует в обращении к ребенку только один язык.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97582-5575-4E04-9E4C-EC8DC23A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598"/>
            <a:ext cx="10515600" cy="5398365"/>
          </a:xfrm>
        </p:spPr>
        <p:txBody>
          <a:bodyPr>
            <a:normAutofit fontScale="85000" lnSpcReduction="10000"/>
          </a:bodyPr>
          <a:lstStyle/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Применяя принцип «один человек — один язык», необходимо соблюдать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во всех без исключения ситуациях в присутствии ребенка, т.е., если взрослый начал говорить с ребенком на русском языке, он не должен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ребенке говорить на другом языке. Если это возможно, то и с другими людьми тоже желательно говорить на этом же языке.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таком случае ребёнок быстрее осознаёт различие между двумя языками, на которых с ним говорят, и меньше будет смешивать единицы этих языков. Взрослые должны очень внимательно относиться к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одноязычию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 правильности своей речи в присутствии ребёнка. До 3-4 лет ребёнок не должен слышать от взрослых смешанных высказываний, чтобы его речь на каждом языке формировалась максимально раздельно. Больших проблем нет и в том случае, когда ребёнок слышит, что взрослые умеют говорить на разных языках, но, обращаясь к ребенку, они всё же должны говорить только на одном языке. Позднее, когда ребенок сам сделает свои «открытия» относительно того, что одни и те же люди говорят на разных языках, на его речевое развитие это не окажет негативного влияния. Наоборот, он поймёт, что он и сам не хуже взрослых может поговорить на двух языках. Если в семье двое и больше детей, и всех воспитывают как билингвов по принципу «один человек — один язык», дети сами выбирают, на каком языке им общаться друг с другом.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194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1607</Words>
  <Application>Microsoft Office PowerPoint</Application>
  <PresentationFormat>Широкоэкранный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ДВУЯЗЫЧИЕ ИЛИ БИЛИНГВИЗМ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ДВУЯЗЫЧИЕ ИЛИ БИЛИНГВИЗМ </dc:title>
  <dc:creator>User User4</dc:creator>
  <cp:lastModifiedBy>User User4</cp:lastModifiedBy>
  <cp:revision>1</cp:revision>
  <dcterms:created xsi:type="dcterms:W3CDTF">2022-01-12T12:07:32Z</dcterms:created>
  <dcterms:modified xsi:type="dcterms:W3CDTF">2022-01-12T12:10:57Z</dcterms:modified>
</cp:coreProperties>
</file>